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9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45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2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96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06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3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6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2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9847-8C0B-4DE8-AEE2-0641A8B0EA9E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DA44-8885-41E9-89FC-FDFC883F9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6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9246" y="667685"/>
            <a:ext cx="6010654" cy="54559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695422" y="386563"/>
            <a:ext cx="3702705" cy="371021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149727" y="2695292"/>
            <a:ext cx="127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TERRASSE</a:t>
            </a:r>
            <a:endParaRPr lang="fr-FR" dirty="0"/>
          </a:p>
        </p:txBody>
      </p:sp>
      <p:sp>
        <p:nvSpPr>
          <p:cNvPr id="8" name="Flèche vers le haut 7"/>
          <p:cNvSpPr/>
          <p:nvPr/>
        </p:nvSpPr>
        <p:spPr>
          <a:xfrm rot="5400000">
            <a:off x="565800" y="2953037"/>
            <a:ext cx="348343" cy="906203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100" dirty="0" smtClean="0"/>
              <a:t>entrée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807076" y="59664"/>
            <a:ext cx="300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REZ-DE-CHAUSSEE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91753" y="1296584"/>
            <a:ext cx="2099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Chambre parentale</a:t>
            </a:r>
            <a:endParaRPr lang="fr-FR" sz="14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815" y="4163034"/>
            <a:ext cx="4484185" cy="266788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645917" y="3580310"/>
            <a:ext cx="176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ETAGE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10919772" y="390318"/>
            <a:ext cx="1195763" cy="3476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18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697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DROUINEAU</dc:creator>
  <cp:lastModifiedBy>Florence DROUINEAU</cp:lastModifiedBy>
  <cp:revision>4</cp:revision>
  <dcterms:created xsi:type="dcterms:W3CDTF">2024-02-20T15:39:29Z</dcterms:created>
  <dcterms:modified xsi:type="dcterms:W3CDTF">2024-02-20T15:49:26Z</dcterms:modified>
</cp:coreProperties>
</file>